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86"/>
  </p:notesMasterIdLst>
  <p:sldIdLst>
    <p:sldId id="256" r:id="rId5"/>
    <p:sldId id="325" r:id="rId6"/>
    <p:sldId id="326" r:id="rId7"/>
    <p:sldId id="329" r:id="rId8"/>
    <p:sldId id="257" r:id="rId9"/>
    <p:sldId id="258" r:id="rId10"/>
    <p:sldId id="259" r:id="rId11"/>
    <p:sldId id="260" r:id="rId12"/>
    <p:sldId id="261" r:id="rId13"/>
    <p:sldId id="264" r:id="rId14"/>
    <p:sldId id="265" r:id="rId15"/>
    <p:sldId id="327" r:id="rId16"/>
    <p:sldId id="328" r:id="rId17"/>
    <p:sldId id="262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6" r:id="rId26"/>
    <p:sldId id="272" r:id="rId27"/>
    <p:sldId id="274" r:id="rId28"/>
    <p:sldId id="273" r:id="rId29"/>
    <p:sldId id="277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20" r:id="rId59"/>
    <p:sldId id="335" r:id="rId60"/>
    <p:sldId id="336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8" r:id="rId69"/>
    <p:sldId id="330" r:id="rId70"/>
    <p:sldId id="331" r:id="rId71"/>
    <p:sldId id="332" r:id="rId72"/>
    <p:sldId id="333" r:id="rId73"/>
    <p:sldId id="334" r:id="rId74"/>
    <p:sldId id="337" r:id="rId75"/>
    <p:sldId id="338" r:id="rId76"/>
    <p:sldId id="341" r:id="rId77"/>
    <p:sldId id="342" r:id="rId78"/>
    <p:sldId id="321" r:id="rId79"/>
    <p:sldId id="343" r:id="rId80"/>
    <p:sldId id="339" r:id="rId81"/>
    <p:sldId id="323" r:id="rId82"/>
    <p:sldId id="340" r:id="rId83"/>
    <p:sldId id="324" r:id="rId84"/>
    <p:sldId id="344" r:id="rId85"/>
  </p:sldIdLst>
  <p:sldSz cx="9144000" cy="6858000" type="screen4x3"/>
  <p:notesSz cx="6858000" cy="9144000"/>
  <p:custDataLst>
    <p:tags r:id="rId87"/>
  </p:custDataLst>
  <p:defaultTextStyle>
    <a:defPPr>
      <a:defRPr lang="en-US"/>
    </a:defPPr>
    <a:lvl1pPr marL="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-74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C920-6495-40E9-BDBF-D6CF463DEC38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0647B-D5E8-4300-B612-2A1A7F628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6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3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44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been</a:t>
            </a:r>
            <a:r>
              <a:rPr lang="en-US" baseline="0" dirty="0" smtClean="0"/>
              <a:t> working with open source SW since 1989</a:t>
            </a:r>
          </a:p>
          <a:p>
            <a:r>
              <a:rPr lang="en-US" baseline="0" dirty="0" smtClean="0"/>
              <a:t>IANAL, TINLA.</a:t>
            </a:r>
          </a:p>
          <a:p>
            <a:r>
              <a:rPr lang="en-US" baseline="0" dirty="0" smtClean="0"/>
              <a:t>I run Intel’s open source compliance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an audit</a:t>
            </a:r>
          </a:p>
          <a:p>
            <a:r>
              <a:rPr lang="en-US" dirty="0" smtClean="0"/>
              <a:t>might be a lawsuit</a:t>
            </a:r>
          </a:p>
          <a:p>
            <a:r>
              <a:rPr lang="en-US" dirty="0" smtClean="0"/>
              <a:t>might be VC funding or M&amp;A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can’t get easy access to the provenance</a:t>
            </a:r>
            <a:r>
              <a:rPr lang="en-US" baseline="0" dirty="0" smtClean="0"/>
              <a:t> of your code, it starts a fire drill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</a:t>
            </a:r>
            <a:r>
              <a:rPr lang="en-US" baseline="0" dirty="0" smtClean="0"/>
              <a:t> has published and distributed large amounts of SW under GPL.</a:t>
            </a:r>
          </a:p>
          <a:p>
            <a:r>
              <a:rPr lang="en-US" baseline="0" dirty="0" smtClean="0"/>
              <a:t>We have no axe to grind against GPL.</a:t>
            </a:r>
          </a:p>
          <a:p>
            <a:r>
              <a:rPr lang="en-US" baseline="0" dirty="0" smtClean="0"/>
              <a:t>So many successful projects are GPL licensed.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been upheld by lower courts</a:t>
            </a:r>
            <a:r>
              <a:rPr lang="en-US" baseline="0" dirty="0" smtClean="0"/>
              <a:t> in Europe, but validity of GPL has never gone to trial in the US.</a:t>
            </a:r>
            <a:endParaRPr lang="en-US" dirty="0" smtClean="0"/>
          </a:p>
          <a:p>
            <a:r>
              <a:rPr lang="en-US" dirty="0" smtClean="0"/>
              <a:t>Licenses mean what judges say they mean.</a:t>
            </a:r>
          </a:p>
          <a:p>
            <a:r>
              <a:rPr lang="en-US" dirty="0" smtClean="0"/>
              <a:t>Since no US judge has ruled on GPL, this makes lawyers nervous.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0647B-D5E8-4300-B612-2A1A7F628C7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1030" y="1"/>
            <a:ext cx="1301502" cy="67687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6524" y="1"/>
            <a:ext cx="3797350" cy="6768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4" y="723311"/>
            <a:ext cx="4344293" cy="533102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33" y="723311"/>
            <a:ext cx="4344293" cy="533102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957" y="35725"/>
            <a:ext cx="2201168" cy="60186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3" y="35725"/>
            <a:ext cx="6496348" cy="60186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523" y="3366492"/>
            <a:ext cx="2549426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105" y="3366492"/>
            <a:ext cx="2549426" cy="34915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1030" y="0"/>
            <a:ext cx="1301502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6524" y="0"/>
            <a:ext cx="37973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384" y="723305"/>
            <a:ext cx="4344293" cy="53488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33" y="723305"/>
            <a:ext cx="4344293" cy="53488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523" y="3375423"/>
            <a:ext cx="2549426" cy="3393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105" y="3375423"/>
            <a:ext cx="2549426" cy="339328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5494" y="0"/>
            <a:ext cx="2205633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594" y="0"/>
            <a:ext cx="6509742" cy="6072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6523" y="3375423"/>
            <a:ext cx="5206008" cy="3393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9" tIns="35709" rIns="35709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6523" y="0"/>
            <a:ext cx="5206008" cy="3303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9" tIns="35709" rIns="35709" bIns="3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41044" indent="-241044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22261" indent="-20087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marL="803479" indent="-160696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marL="1124872" indent="-160696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marL="1446262" indent="-160696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321391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642783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964174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1285565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6454" y="35719"/>
            <a:ext cx="8777883" cy="634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383" y="723310"/>
            <a:ext cx="8795742" cy="5331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7" tIns="35707" rIns="35707" bIns="3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374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75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124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5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67812" indent="-242150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Wingdings" pitchFamily="1" charset="2"/>
        <a:buChar char="§"/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44552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marL="857000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marL="1169447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marL="1481895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1803272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2124645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2446022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2767395" indent="-241032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FFFF"/>
        </a:buClr>
        <a:buSzPct val="100000"/>
        <a:buFont typeface="Arial" charset="0"/>
        <a:buChar char="-"/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6523" y="3366492"/>
            <a:ext cx="5206008" cy="349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6523" y="0"/>
            <a:ext cx="5206008" cy="3303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357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717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075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434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41020" indent="-241020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522209" indent="-20084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2pPr>
      <a:lvl3pPr marL="803397" indent="-16067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3pPr>
      <a:lvl4pPr marL="1124756" indent="-16067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4pPr>
      <a:lvl5pPr marL="1446114" indent="-160679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5pPr>
      <a:lvl6pPr marL="321357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6pPr>
      <a:lvl7pPr marL="642717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7pPr>
      <a:lvl8pPr marL="964075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8pPr>
      <a:lvl9pPr marL="1285434" algn="l" rtl="0" eaLnBrk="1" fontAlgn="base" hangingPunct="1">
        <a:spcBef>
          <a:spcPct val="0"/>
        </a:spcBef>
        <a:spcAft>
          <a:spcPct val="0"/>
        </a:spcAft>
        <a:defRPr sz="23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8594" y="0"/>
            <a:ext cx="8795742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383" y="723305"/>
            <a:ext cx="8795742" cy="5348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321341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642684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964025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285368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267784" indent="-242126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Wingdings" pitchFamily="1" charset="2"/>
        <a:buChar char="§"/>
        <a:defRPr sz="2300">
          <a:solidFill>
            <a:srgbClr val="000406"/>
          </a:solidFill>
          <a:latin typeface="+mn-lt"/>
          <a:ea typeface="+mn-ea"/>
          <a:cs typeface="+mn-cs"/>
          <a:sym typeface="Arial" charset="0"/>
        </a:defRPr>
      </a:lvl1pPr>
      <a:lvl2pPr marL="544496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2pPr>
      <a:lvl3pPr marL="856912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3pPr>
      <a:lvl4pPr marL="1169327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4pPr>
      <a:lvl5pPr marL="1481743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5pPr>
      <a:lvl6pPr marL="1803087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6pPr>
      <a:lvl7pPr marL="2124427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7pPr>
      <a:lvl8pPr marL="2445771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8pPr>
      <a:lvl9pPr marL="2767111" indent="-241008" algn="l" rtl="0" eaLnBrk="1" fontAlgn="base" hangingPunct="1">
        <a:lnSpc>
          <a:spcPct val="90000"/>
        </a:lnSpc>
        <a:spcBef>
          <a:spcPts val="844"/>
        </a:spcBef>
        <a:spcAft>
          <a:spcPct val="0"/>
        </a:spcAft>
        <a:buClr>
          <a:srgbClr val="FF7A24"/>
        </a:buClr>
        <a:buSzPct val="100000"/>
        <a:buFont typeface="Arial" charset="0"/>
        <a:buChar char="-"/>
        <a:defRPr sz="2300">
          <a:solidFill>
            <a:srgbClr val="000406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6426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com/health/circulatory-system/MM00636" TargetMode="External"/><Relationship Id="rId2" Type="http://schemas.openxmlformats.org/officeDocument/2006/relationships/hyperlink" Target="http://en.wikipedia.org/wiki/Systolic_array" TargetMode="Externa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sology.org/" TargetMode="External"/><Relationship Id="rId2" Type="http://schemas.openxmlformats.org/officeDocument/2006/relationships/hyperlink" Target="http://www.blackducksoftware.com/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spdx.org/" TargetMode="External"/><Relationship Id="rId4" Type="http://schemas.openxmlformats.org/officeDocument/2006/relationships/hyperlink" Target="http://www.palamida.com/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676400"/>
            <a:ext cx="5410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Open Source in Your Supply Chain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581404"/>
            <a:ext cx="5181600" cy="1752451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O’Reilly Open Source Conference</a:t>
            </a:r>
          </a:p>
          <a:p>
            <a:pPr algn="l"/>
            <a:r>
              <a:rPr lang="en-US" dirty="0" smtClean="0"/>
              <a:t>Andy Wilson</a:t>
            </a:r>
          </a:p>
          <a:p>
            <a:pPr algn="l"/>
            <a:r>
              <a:rPr lang="en-US" dirty="0" smtClean="0"/>
              <a:t>Chief open source compliance officer, Intel</a:t>
            </a:r>
          </a:p>
          <a:p>
            <a:pPr algn="l"/>
            <a:r>
              <a:rPr lang="en-US" dirty="0" smtClean="0"/>
              <a:t>andrew.wilson@intel.com</a:t>
            </a:r>
          </a:p>
          <a:p>
            <a:pPr algn="l"/>
            <a:r>
              <a:rPr lang="en-US" dirty="0" smtClean="0"/>
              <a:t>22-July-2010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pipelines are deep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development is highly parallel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Each processing node runs on its own pulse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2"/>
            <a:ext cx="6019800" cy="156964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as “</a:t>
            </a:r>
            <a:r>
              <a:rPr lang="en-US" sz="4800" dirty="0" err="1" smtClean="0"/>
              <a:t>wavefronts</a:t>
            </a:r>
            <a:r>
              <a:rPr lang="en-US" sz="4800" dirty="0" smtClean="0"/>
              <a:t>” of code flow through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2"/>
            <a:ext cx="6019800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err="1" smtClean="0"/>
              <a:t>lub</a:t>
            </a:r>
            <a:r>
              <a:rPr lang="en-US" sz="4800" dirty="0" smtClean="0"/>
              <a:t> dub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 beat goes on.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 enemy of a systolic world is friction.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019800" cy="304698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proprietary standards, undocumented HW, restricted software cause friction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Open standards, documented HW, open source reduce friction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open source is not zero friction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en-US" sz="4800" dirty="0" smtClean="0"/>
              <a:t>agenda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it is not public domain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open source has rules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not following the rules is a mistake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mistakes can clog your pipeline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mistakes can even land you in court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don’t make mistakes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to avoid mistakes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050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it is in your interest to pass good information downstream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information loss is friction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friction is bad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838202"/>
            <a:ext cx="6019800" cy="45242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intro</a:t>
            </a:r>
          </a:p>
          <a:p>
            <a:r>
              <a:rPr lang="en-US" sz="4800" dirty="0" smtClean="0"/>
              <a:t>“the big picture”</a:t>
            </a:r>
          </a:p>
          <a:p>
            <a:r>
              <a:rPr lang="en-US" sz="4800" dirty="0" smtClean="0"/>
              <a:t>things that make a difference</a:t>
            </a:r>
          </a:p>
          <a:p>
            <a:r>
              <a:rPr lang="en-US" sz="4800" dirty="0" smtClean="0"/>
              <a:t>lots of time for discussion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getting good information from upstream can be hard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0574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be clear with your downstream you need all their information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019800" cy="229966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(and a “no open source at all” policy from your vendors is so 1995)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need confidence in your vendor’s information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need to know where SW came from and how it is licensed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need downstream info in an understandable format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05000"/>
            <a:ext cx="6019800" cy="304698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and you need to document what you add in an understandable format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2"/>
            <a:ext cx="6019800" cy="230830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/>
              <a:t>p</a:t>
            </a:r>
            <a:r>
              <a:rPr lang="en-US" sz="4800" dirty="0" smtClean="0"/>
              <a:t>ass on all your vendors’ information plus your information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8400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will be asked for the info at some point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230830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if you can’t find the info, it’s a fire drill.</a:t>
            </a:r>
          </a:p>
          <a:p>
            <a:r>
              <a:rPr lang="en-US" sz="4800" dirty="0" smtClean="0"/>
              <a:t>fire drills are bad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371600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IANAL, TINLA, personal intro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recap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2"/>
            <a:ext cx="6019800" cy="83097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think </a:t>
            </a:r>
            <a:r>
              <a:rPr lang="en-US" sz="4800" dirty="0" err="1" smtClean="0"/>
              <a:t>systolically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know exactly what you take in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know exactly what you add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81203"/>
            <a:ext cx="6019800" cy="303544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always pass your information through; destroying information causes friction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things that can help (1): have a GPL policy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GPL is a high friction open source license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not a criticism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just a fact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GPL is long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 SW world is not flat…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it has never been litigated in the US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there are two incompatible versions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smart people disagree about what GPL means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43200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(But a “no-GPL” policy is so 1995)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2819400"/>
            <a:ext cx="67056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so you need a GPL policy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define what is acceptable, what is not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for example, LKMs: will you accept binary kernel modules?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another example: how do you want source code packages?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give it your best shot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there is no “perfect”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… the SW world is systolic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there is only “good enough”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 GPL policy is good enough if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can articulate it crisply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you can defend it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and you can deliver on it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781800" cy="3046988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documented and communicated upstream; downstream; and to your developers.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things that can help (2): tools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source code scanning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binary code scanning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2308306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standardized SW bill of </a:t>
            </a:r>
            <a:r>
              <a:rPr lang="en-US" sz="4800" dirty="0" smtClean="0"/>
              <a:t>materials (SPDX or other)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in a systolic economy, vendors provide direct, immediate value-add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2819401"/>
            <a:ext cx="6705600" cy="156388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things that can help (3): always use boilerplate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230832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standard clauses in your contracts saying what you expect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019800" cy="229966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example: “we need rights to publish a GPL Linux driver” for HW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781800" cy="229966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example: “we must have a complete software Bill of Materials in this format”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1" y="1981203"/>
            <a:ext cx="7162800" cy="378563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example: “we must have the complete GPL sources </a:t>
            </a:r>
            <a:r>
              <a:rPr lang="en-US" sz="4800" dirty="0" smtClean="0"/>
              <a:t>as </a:t>
            </a:r>
            <a:r>
              <a:rPr lang="en-US" sz="4800" dirty="0" err="1" smtClean="0"/>
              <a:t>tarballs</a:t>
            </a:r>
            <a:r>
              <a:rPr lang="en-US" sz="4800" dirty="0" smtClean="0"/>
              <a:t> and </a:t>
            </a:r>
            <a:r>
              <a:rPr lang="en-US" sz="4800" dirty="0" smtClean="0"/>
              <a:t>instructions to compile them”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rewind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781800" cy="45242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Think systolic</a:t>
            </a:r>
          </a:p>
          <a:p>
            <a:r>
              <a:rPr lang="en-US" sz="4800" dirty="0" smtClean="0"/>
              <a:t>Low friction</a:t>
            </a:r>
          </a:p>
          <a:p>
            <a:r>
              <a:rPr lang="en-US" sz="4800" dirty="0" smtClean="0"/>
              <a:t>Preserve information</a:t>
            </a:r>
          </a:p>
          <a:p>
            <a:r>
              <a:rPr lang="en-US" sz="4800" dirty="0" smtClean="0"/>
              <a:t>Have a GPL policy</a:t>
            </a:r>
          </a:p>
          <a:p>
            <a:r>
              <a:rPr lang="en-US" sz="4800" dirty="0" smtClean="0"/>
              <a:t>Use tools</a:t>
            </a:r>
          </a:p>
          <a:p>
            <a:r>
              <a:rPr lang="en-US" sz="4800" dirty="0" smtClean="0"/>
              <a:t>Use boilerplate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discussion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0"/>
            <a:ext cx="6019800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2"/>
            <a:ext cx="8305800" cy="39702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600" dirty="0" smtClean="0"/>
              <a:t>links to systolic systems, natural and artificial:</a:t>
            </a:r>
          </a:p>
          <a:p>
            <a:endParaRPr lang="en-US" sz="3600" dirty="0" smtClean="0"/>
          </a:p>
          <a:p>
            <a:r>
              <a:rPr lang="en-US" sz="3600" dirty="0" smtClean="0">
                <a:hlinkClick r:id="rId2"/>
              </a:rPr>
              <a:t>en.wikipedia.org/wiki/</a:t>
            </a:r>
            <a:r>
              <a:rPr lang="en-US" sz="3600" dirty="0" err="1" smtClean="0">
                <a:hlinkClick r:id="rId2"/>
              </a:rPr>
              <a:t>Systolic_array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www.mayoclinic.com/health/circulatory-system/MM00636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0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and pass through to the next stage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447802"/>
            <a:ext cx="7467600" cy="63709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3600" dirty="0" smtClean="0"/>
              <a:t>links for tools:</a:t>
            </a:r>
          </a:p>
          <a:p>
            <a:endParaRPr lang="en-US" sz="3600" dirty="0" smtClean="0"/>
          </a:p>
          <a:p>
            <a:r>
              <a:rPr lang="en-US" sz="3600" dirty="0" smtClean="0">
                <a:hlinkClick r:id="rId2"/>
              </a:rPr>
              <a:t>www.binaryanalysis.org/en/home</a:t>
            </a:r>
          </a:p>
          <a:p>
            <a:r>
              <a:rPr lang="en-US" sz="3600" dirty="0" smtClean="0">
                <a:hlinkClick r:id="rId2"/>
              </a:rPr>
              <a:t>www.blackducksoftware.com/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www.fossology.org/</a:t>
            </a:r>
            <a:endParaRPr lang="en-US" sz="3600" dirty="0" smtClean="0">
              <a:hlinkClick r:id="rId4"/>
            </a:endParaRPr>
          </a:p>
          <a:p>
            <a:r>
              <a:rPr lang="en-US" sz="3600" dirty="0" smtClean="0">
                <a:hlinkClick r:id="rId4"/>
              </a:rPr>
              <a:t>www.palamida.com</a:t>
            </a:r>
            <a:r>
              <a:rPr lang="en-US" sz="3600" dirty="0" smtClean="0">
                <a:hlinkClick r:id="rId4"/>
              </a:rPr>
              <a:t>/</a:t>
            </a:r>
            <a:endParaRPr lang="en-US" sz="3600" dirty="0" smtClean="0"/>
          </a:p>
          <a:p>
            <a:r>
              <a:rPr lang="en-US" sz="3600" smtClean="0">
                <a:hlinkClick r:id="rId5"/>
              </a:rPr>
              <a:t>http://</a:t>
            </a:r>
            <a:r>
              <a:rPr lang="en-US" sz="3600" smtClean="0">
                <a:hlinkClick r:id="rId5"/>
              </a:rPr>
              <a:t>www.spdx.org</a:t>
            </a:r>
            <a:r>
              <a:rPr lang="en-US" sz="3600" smtClean="0">
                <a:hlinkClick r:id="rId5"/>
              </a:rPr>
              <a:t>/</a:t>
            </a:r>
            <a:endParaRPr lang="en-US" sz="360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09801"/>
            <a:ext cx="6781800" cy="34163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legal disclaimers</a:t>
            </a:r>
          </a:p>
          <a:p>
            <a:endParaRPr lang="en-US" sz="4800" dirty="0" smtClean="0"/>
          </a:p>
          <a:p>
            <a:r>
              <a:rPr lang="en-US" sz="2400" dirty="0" smtClean="0"/>
              <a:t>Linux is a registered trademark of </a:t>
            </a:r>
            <a:r>
              <a:rPr lang="en-US" sz="2400" dirty="0" err="1" smtClean="0"/>
              <a:t>Linus</a:t>
            </a:r>
            <a:r>
              <a:rPr lang="en-US" sz="2400" dirty="0" smtClean="0"/>
              <a:t> </a:t>
            </a:r>
            <a:r>
              <a:rPr lang="en-US" sz="2400" dirty="0" err="1" smtClean="0"/>
              <a:t>Torvalds</a:t>
            </a:r>
            <a:endParaRPr lang="en-US" sz="2400" dirty="0" smtClean="0"/>
          </a:p>
          <a:p>
            <a:r>
              <a:rPr lang="en-US" sz="2400" dirty="0" smtClean="0"/>
              <a:t>Intel is a registered trademark of Intel Corp.</a:t>
            </a:r>
          </a:p>
          <a:p>
            <a:r>
              <a:rPr lang="en-US" sz="2400" dirty="0" smtClean="0"/>
              <a:t>Other trademarks are property of their holders.</a:t>
            </a:r>
          </a:p>
          <a:p>
            <a:r>
              <a:rPr lang="en-US" sz="2400" dirty="0" smtClean="0"/>
              <a:t>Nothing in this presentation is intended as legal advice.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819401"/>
            <a:ext cx="6019800" cy="156966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4800" dirty="0" smtClean="0"/>
              <a:t>the product cycle is continuous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2&quot; unique_id=&quot;10788&quot;&gt;&lt;object type=&quot;3&quot; unique_id=&quot;10789&quot;&gt;&lt;property id=&quot;20148&quot; value=&quot;5&quot;/&gt;&lt;property id=&quot;20300&quot; value=&quot;Slide 1 - &amp;quot;Managing Open Source in Your Supply Chain&amp;quot;&quot;/&gt;&lt;property id=&quot;20307&quot; value=&quot;256&quot;/&gt;&lt;/object&gt;&lt;object type=&quot;3&quot; unique_id=&quot;10790&quot;&gt;&lt;property id=&quot;20148&quot; value=&quot;5&quot;/&gt;&lt;property id=&quot;20300&quot; value=&quot;Slide 2&quot;/&gt;&lt;property id=&quot;20307&quot; value=&quot;325&quot;/&gt;&lt;/object&gt;&lt;object type=&quot;3&quot; unique_id=&quot;10791&quot;&gt;&lt;property id=&quot;20148&quot; value=&quot;5&quot;/&gt;&lt;property id=&quot;20300&quot; value=&quot;Slide 3&quot;/&gt;&lt;property id=&quot;20307&quot; value=&quot;326&quot;/&gt;&lt;/object&gt;&lt;object type=&quot;3&quot; unique_id=&quot;10792&quot;&gt;&lt;property id=&quot;20148&quot; value=&quot;5&quot;/&gt;&lt;property id=&quot;20300&quot; value=&quot;Slide 5&quot;/&gt;&lt;property id=&quot;20307&quot; value=&quot;257&quot;/&gt;&lt;/object&gt;&lt;object type=&quot;3&quot; unique_id=&quot;10793&quot;&gt;&lt;property id=&quot;20148&quot; value=&quot;5&quot;/&gt;&lt;property id=&quot;20300&quot; value=&quot;Slide 6&quot;/&gt;&lt;property id=&quot;20307&quot; value=&quot;258&quot;/&gt;&lt;/object&gt;&lt;object type=&quot;3&quot; unique_id=&quot;10794&quot;&gt;&lt;property id=&quot;20148&quot; value=&quot;5&quot;/&gt;&lt;property id=&quot;20300&quot; value=&quot;Slide 7&quot;/&gt;&lt;property id=&quot;20307&quot; value=&quot;259&quot;/&gt;&lt;/object&gt;&lt;object type=&quot;3&quot; unique_id=&quot;10795&quot;&gt;&lt;property id=&quot;20148&quot; value=&quot;5&quot;/&gt;&lt;property id=&quot;20300&quot; value=&quot;Slide 8&quot;/&gt;&lt;property id=&quot;20307&quot; value=&quot;260&quot;/&gt;&lt;/object&gt;&lt;object type=&quot;3&quot; unique_id=&quot;10796&quot;&gt;&lt;property id=&quot;20148&quot; value=&quot;5&quot;/&gt;&lt;property id=&quot;20300&quot; value=&quot;Slide 9&quot;/&gt;&lt;property id=&quot;20307&quot; value=&quot;261&quot;/&gt;&lt;/object&gt;&lt;object type=&quot;3&quot; unique_id=&quot;10797&quot;&gt;&lt;property id=&quot;20148&quot; value=&quot;5&quot;/&gt;&lt;property id=&quot;20300&quot; value=&quot;Slide 10&quot;/&gt;&lt;property id=&quot;20307&quot; value=&quot;264&quot;/&gt;&lt;/object&gt;&lt;object type=&quot;3&quot; unique_id=&quot;10798&quot;&gt;&lt;property id=&quot;20148&quot; value=&quot;5&quot;/&gt;&lt;property id=&quot;20300&quot; value=&quot;Slide 11&quot;/&gt;&lt;property id=&quot;20307&quot; value=&quot;265&quot;/&gt;&lt;/object&gt;&lt;object type=&quot;3&quot; unique_id=&quot;10799&quot;&gt;&lt;property id=&quot;20148&quot; value=&quot;5&quot;/&gt;&lt;property id=&quot;20300&quot; value=&quot;Slide 12&quot;/&gt;&lt;property id=&quot;20307&quot; value=&quot;327&quot;/&gt;&lt;/object&gt;&lt;object type=&quot;3&quot; unique_id=&quot;10800&quot;&gt;&lt;property id=&quot;20148&quot; value=&quot;5&quot;/&gt;&lt;property id=&quot;20300&quot; value=&quot;Slide 13&quot;/&gt;&lt;property id=&quot;20307&quot; value=&quot;328&quot;/&gt;&lt;/object&gt;&lt;object type=&quot;3&quot; unique_id=&quot;10801&quot;&gt;&lt;property id=&quot;20148&quot; value=&quot;5&quot;/&gt;&lt;property id=&quot;20300&quot; value=&quot;Slide 14&quot;/&gt;&lt;property id=&quot;20307&quot; value=&quot;262&quot;/&gt;&lt;/object&gt;&lt;object type=&quot;3&quot; unique_id=&quot;10802&quot;&gt;&lt;property id=&quot;20148&quot; value=&quot;5&quot;/&gt;&lt;property id=&quot;20300&quot; value=&quot;Slide 15&quot;/&gt;&lt;property id=&quot;20307&quot; value=&quot;266&quot;/&gt;&lt;/object&gt;&lt;object type=&quot;3&quot; unique_id=&quot;10803&quot;&gt;&lt;property id=&quot;20148&quot; value=&quot;5&quot;/&gt;&lt;property id=&quot;20300&quot; value=&quot;Slide 16&quot;/&gt;&lt;property id=&quot;20307&quot; value=&quot;267&quot;/&gt;&lt;/object&gt;&lt;object type=&quot;3&quot; unique_id=&quot;10804&quot;&gt;&lt;property id=&quot;20148&quot; value=&quot;5&quot;/&gt;&lt;property id=&quot;20300&quot; value=&quot;Slide 17&quot;/&gt;&lt;property id=&quot;20307&quot; value=&quot;268&quot;/&gt;&lt;/object&gt;&lt;object type=&quot;3&quot; unique_id=&quot;10805&quot;&gt;&lt;property id=&quot;20148&quot; value=&quot;5&quot;/&gt;&lt;property id=&quot;20300&quot; value=&quot;Slide 18&quot;/&gt;&lt;property id=&quot;20307&quot; value=&quot;269&quot;/&gt;&lt;/object&gt;&lt;object type=&quot;3&quot; unique_id=&quot;10806&quot;&gt;&lt;property id=&quot;20148&quot; value=&quot;5&quot;/&gt;&lt;property id=&quot;20300&quot; value=&quot;Slide 19&quot;/&gt;&lt;property id=&quot;20307&quot; value=&quot;270&quot;/&gt;&lt;/object&gt;&lt;object type=&quot;3&quot; unique_id=&quot;10807&quot;&gt;&lt;property id=&quot;20148&quot; value=&quot;5&quot;/&gt;&lt;property id=&quot;20300&quot; value=&quot;Slide 20&quot;/&gt;&lt;property id=&quot;20307&quot; value=&quot;271&quot;/&gt;&lt;/object&gt;&lt;object type=&quot;3&quot; unique_id=&quot;10808&quot;&gt;&lt;property id=&quot;20148&quot; value=&quot;5&quot;/&gt;&lt;property id=&quot;20300&quot; value=&quot;Slide 21&quot;/&gt;&lt;property id=&quot;20307&quot; value=&quot;275&quot;/&gt;&lt;/object&gt;&lt;object type=&quot;3&quot; unique_id=&quot;10809&quot;&gt;&lt;property id=&quot;20148&quot; value=&quot;5&quot;/&gt;&lt;property id=&quot;20300&quot; value=&quot;Slide 22&quot;/&gt;&lt;property id=&quot;20307&quot; value=&quot;276&quot;/&gt;&lt;/object&gt;&lt;object type=&quot;3&quot; unique_id=&quot;10810&quot;&gt;&lt;property id=&quot;20148&quot; value=&quot;5&quot;/&gt;&lt;property id=&quot;20300&quot; value=&quot;Slide 23&quot;/&gt;&lt;property id=&quot;20307&quot; value=&quot;272&quot;/&gt;&lt;/object&gt;&lt;object type=&quot;3&quot; unique_id=&quot;10811&quot;&gt;&lt;property id=&quot;20148&quot; value=&quot;5&quot;/&gt;&lt;property id=&quot;20300&quot; value=&quot;Slide 24&quot;/&gt;&lt;property id=&quot;20307&quot; value=&quot;274&quot;/&gt;&lt;/object&gt;&lt;object type=&quot;3&quot; unique_id=&quot;10812&quot;&gt;&lt;property id=&quot;20148&quot; value=&quot;5&quot;/&gt;&lt;property id=&quot;20300&quot; value=&quot;Slide 25&quot;/&gt;&lt;property id=&quot;20307&quot; value=&quot;273&quot;/&gt;&lt;/object&gt;&lt;object type=&quot;3&quot; unique_id=&quot;10813&quot;&gt;&lt;property id=&quot;20148&quot; value=&quot;5&quot;/&gt;&lt;property id=&quot;20300&quot; value=&quot;Slide 26&quot;/&gt;&lt;property id=&quot;20307&quot; value=&quot;277&quot;/&gt;&lt;/object&gt;&lt;object type=&quot;3&quot; unique_id=&quot;10816&quot;&gt;&lt;property id=&quot;20148&quot; value=&quot;5&quot;/&gt;&lt;property id=&quot;20300&quot; value=&quot;Slide 27&quot;/&gt;&lt;property id=&quot;20307&quot; value=&quot;280&quot;/&gt;&lt;/object&gt;&lt;object type=&quot;3&quot; unique_id=&quot;10817&quot;&gt;&lt;property id=&quot;20148&quot; value=&quot;5&quot;/&gt;&lt;property id=&quot;20300&quot; value=&quot;Slide 28&quot;/&gt;&lt;property id=&quot;20307&quot; value=&quot;281&quot;/&gt;&lt;/object&gt;&lt;object type=&quot;3&quot; unique_id=&quot;10818&quot;&gt;&lt;property id=&quot;20148&quot; value=&quot;5&quot;/&gt;&lt;property id=&quot;20300&quot; value=&quot;Slide 29&quot;/&gt;&lt;property id=&quot;20307&quot; value=&quot;282&quot;/&gt;&lt;/object&gt;&lt;object type=&quot;3&quot; unique_id=&quot;10819&quot;&gt;&lt;property id=&quot;20148&quot; value=&quot;5&quot;/&gt;&lt;property id=&quot;20300&quot; value=&quot;Slide 30&quot;/&gt;&lt;property id=&quot;20307&quot; value=&quot;283&quot;/&gt;&lt;/object&gt;&lt;object type=&quot;3&quot; unique_id=&quot;10820&quot;&gt;&lt;property id=&quot;20148&quot; value=&quot;5&quot;/&gt;&lt;property id=&quot;20300&quot; value=&quot;Slide 31&quot;/&gt;&lt;property id=&quot;20307&quot; value=&quot;284&quot;/&gt;&lt;/object&gt;&lt;object type=&quot;3&quot; unique_id=&quot;10821&quot;&gt;&lt;property id=&quot;20148&quot; value=&quot;5&quot;/&gt;&lt;property id=&quot;20300&quot; value=&quot;Slide 32&quot;/&gt;&lt;property id=&quot;20307&quot; value=&quot;285&quot;/&gt;&lt;/object&gt;&lt;object type=&quot;3&quot; unique_id=&quot;10822&quot;&gt;&lt;property id=&quot;20148&quot; value=&quot;5&quot;/&gt;&lt;property id=&quot;20300&quot; value=&quot;Slide 33&quot;/&gt;&lt;property id=&quot;20307&quot; value=&quot;286&quot;/&gt;&lt;/object&gt;&lt;object type=&quot;3&quot; unique_id=&quot;10823&quot;&gt;&lt;property id=&quot;20148&quot; value=&quot;5&quot;/&gt;&lt;property id=&quot;20300&quot; value=&quot;Slide 34&quot;/&gt;&lt;property id=&quot;20307&quot; value=&quot;287&quot;/&gt;&lt;/object&gt;&lt;object type=&quot;3&quot; unique_id=&quot;10824&quot;&gt;&lt;property id=&quot;20148&quot; value=&quot;5&quot;/&gt;&lt;property id=&quot;20300&quot; value=&quot;Slide 35&quot;/&gt;&lt;property id=&quot;20307&quot; value=&quot;288&quot;/&gt;&lt;/object&gt;&lt;object type=&quot;3&quot; unique_id=&quot;10826&quot;&gt;&lt;property id=&quot;20148&quot; value=&quot;5&quot;/&gt;&lt;property id=&quot;20300&quot; value=&quot;Slide 36&quot;/&gt;&lt;property id=&quot;20307&quot; value=&quot;290&quot;/&gt;&lt;/object&gt;&lt;object type=&quot;3&quot; unique_id=&quot;10827&quot;&gt;&lt;property id=&quot;20148&quot; value=&quot;5&quot;/&gt;&lt;property id=&quot;20300&quot; value=&quot;Slide 37&quot;/&gt;&lt;property id=&quot;20307&quot; value=&quot;291&quot;/&gt;&lt;/object&gt;&lt;object type=&quot;3&quot; unique_id=&quot;10828&quot;&gt;&lt;property id=&quot;20148&quot; value=&quot;5&quot;/&gt;&lt;property id=&quot;20300&quot; value=&quot;Slide 38&quot;/&gt;&lt;property id=&quot;20307&quot; value=&quot;292&quot;/&gt;&lt;/object&gt;&lt;object type=&quot;3&quot; unique_id=&quot;10829&quot;&gt;&lt;property id=&quot;20148&quot; value=&quot;5&quot;/&gt;&lt;property id=&quot;20300&quot; value=&quot;Slide 39&quot;/&gt;&lt;property id=&quot;20307&quot; value=&quot;293&quot;/&gt;&lt;/object&gt;&lt;object type=&quot;3&quot; unique_id=&quot;10830&quot;&gt;&lt;property id=&quot;20148&quot; value=&quot;5&quot;/&gt;&lt;property id=&quot;20300&quot; value=&quot;Slide 40&quot;/&gt;&lt;property id=&quot;20307&quot; value=&quot;294&quot;/&gt;&lt;/object&gt;&lt;object type=&quot;3&quot; unique_id=&quot;10831&quot;&gt;&lt;property id=&quot;20148&quot; value=&quot;5&quot;/&gt;&lt;property id=&quot;20300&quot; value=&quot;Slide 41&quot;/&gt;&lt;property id=&quot;20307&quot; value=&quot;295&quot;/&gt;&lt;/object&gt;&lt;object type=&quot;3&quot; unique_id=&quot;10832&quot;&gt;&lt;property id=&quot;20148&quot; value=&quot;5&quot;/&gt;&lt;property id=&quot;20300&quot; value=&quot;Slide 42&quot;/&gt;&lt;property id=&quot;20307&quot; value=&quot;296&quot;/&gt;&lt;/object&gt;&lt;object type=&quot;3&quot; unique_id=&quot;10833&quot;&gt;&lt;property id=&quot;20148&quot; value=&quot;5&quot;/&gt;&lt;property id=&quot;20300&quot; value=&quot;Slide 43&quot;/&gt;&lt;property id=&quot;20307&quot; value=&quot;297&quot;/&gt;&lt;/object&gt;&lt;object type=&quot;3&quot; unique_id=&quot;10834&quot;&gt;&lt;property id=&quot;20148&quot; value=&quot;5&quot;/&gt;&lt;property id=&quot;20300&quot; value=&quot;Slide 44&quot;/&gt;&lt;property id=&quot;20307&quot; value=&quot;298&quot;/&gt;&lt;/object&gt;&lt;object type=&quot;3&quot; unique_id=&quot;10835&quot;&gt;&lt;property id=&quot;20148&quot; value=&quot;5&quot;/&gt;&lt;property id=&quot;20300&quot; value=&quot;Slide 45&quot;/&gt;&lt;property id=&quot;20307&quot; value=&quot;299&quot;/&gt;&lt;/object&gt;&lt;object type=&quot;3&quot; unique_id=&quot;10837&quot;&gt;&lt;property id=&quot;20148&quot; value=&quot;5&quot;/&gt;&lt;property id=&quot;20300&quot; value=&quot;Slide 46&quot;/&gt;&lt;property id=&quot;20307&quot; value=&quot;301&quot;/&gt;&lt;/object&gt;&lt;object type=&quot;3&quot; unique_id=&quot;10838&quot;&gt;&lt;property id=&quot;20148&quot; value=&quot;5&quot;/&gt;&lt;property id=&quot;20300&quot; value=&quot;Slide 47&quot;/&gt;&lt;property id=&quot;20307&quot; value=&quot;302&quot;/&gt;&lt;/object&gt;&lt;object type=&quot;3&quot; unique_id=&quot;10839&quot;&gt;&lt;property id=&quot;20148&quot; value=&quot;5&quot;/&gt;&lt;property id=&quot;20300&quot; value=&quot;Slide 48&quot;/&gt;&lt;property id=&quot;20307&quot; value=&quot;303&quot;/&gt;&lt;/object&gt;&lt;object type=&quot;3&quot; unique_id=&quot;10840&quot;&gt;&lt;property id=&quot;20148&quot; value=&quot;5&quot;/&gt;&lt;property id=&quot;20300&quot; value=&quot;Slide 49&quot;/&gt;&lt;property id=&quot;20307&quot; value=&quot;304&quot;/&gt;&lt;/object&gt;&lt;object type=&quot;3&quot; unique_id=&quot;10841&quot;&gt;&lt;property id=&quot;20148&quot; value=&quot;5&quot;/&gt;&lt;property id=&quot;20300&quot; value=&quot;Slide 50&quot;/&gt;&lt;property id=&quot;20307&quot; value=&quot;305&quot;/&gt;&lt;/object&gt;&lt;object type=&quot;3&quot; unique_id=&quot;10842&quot;&gt;&lt;property id=&quot;20148&quot; value=&quot;5&quot;/&gt;&lt;property id=&quot;20300&quot; value=&quot;Slide 51&quot;/&gt;&lt;property id=&quot;20307&quot; value=&quot;306&quot;/&gt;&lt;/object&gt;&lt;object type=&quot;3&quot; unique_id=&quot;10843&quot;&gt;&lt;property id=&quot;20148&quot; value=&quot;5&quot;/&gt;&lt;property id=&quot;20300&quot; value=&quot;Slide 52&quot;/&gt;&lt;property id=&quot;20307&quot; value=&quot;307&quot;/&gt;&lt;/object&gt;&lt;object type=&quot;3&quot; unique_id=&quot;10844&quot;&gt;&lt;property id=&quot;20148&quot; value=&quot;5&quot;/&gt;&lt;property id=&quot;20300&quot; value=&quot;Slide 53&quot;/&gt;&lt;property id=&quot;20307&quot; value=&quot;308&quot;/&gt;&lt;/object&gt;&lt;object type=&quot;3&quot; unique_id=&quot;10845&quot;&gt;&lt;property id=&quot;20148&quot; value=&quot;5&quot;/&gt;&lt;property id=&quot;20300&quot; value=&quot;Slide 54&quot;/&gt;&lt;property id=&quot;20307&quot; value=&quot;309&quot;/&gt;&lt;/object&gt;&lt;object type=&quot;3&quot; unique_id=&quot;10846&quot;&gt;&lt;property id=&quot;20148&quot; value=&quot;5&quot;/&gt;&lt;property id=&quot;20300&quot; value=&quot;Slide 55&quot;/&gt;&lt;property id=&quot;20307&quot; value=&quot;320&quot;/&gt;&lt;/object&gt;&lt;object type=&quot;3&quot; unique_id=&quot;10847&quot;&gt;&lt;property id=&quot;20148&quot; value=&quot;5&quot;/&gt;&lt;property id=&quot;20300&quot; value=&quot;Slide 58&quot;/&gt;&lt;property id=&quot;20307&quot; value=&quot;310&quot;/&gt;&lt;/object&gt;&lt;object type=&quot;3&quot; unique_id=&quot;10848&quot;&gt;&lt;property id=&quot;20148&quot; value=&quot;5&quot;/&gt;&lt;property id=&quot;20300&quot; value=&quot;Slide 59&quot;/&gt;&lt;property id=&quot;20307&quot; value=&quot;311&quot;/&gt;&lt;/object&gt;&lt;object type=&quot;3&quot; unique_id=&quot;10849&quot;&gt;&lt;property id=&quot;20148&quot; value=&quot;5&quot;/&gt;&lt;property id=&quot;20300&quot; value=&quot;Slide 60&quot;/&gt;&lt;property id=&quot;20307&quot; value=&quot;312&quot;/&gt;&lt;/object&gt;&lt;object type=&quot;3&quot; unique_id=&quot;10850&quot;&gt;&lt;property id=&quot;20148&quot; value=&quot;5&quot;/&gt;&lt;property id=&quot;20300&quot; value=&quot;Slide 61&quot;/&gt;&lt;property id=&quot;20307&quot; value=&quot;313&quot;/&gt;&lt;/object&gt;&lt;object type=&quot;3&quot; unique_id=&quot;10851&quot;&gt;&lt;property id=&quot;20148&quot; value=&quot;5&quot;/&gt;&lt;property id=&quot;20300&quot; value=&quot;Slide 62&quot;/&gt;&lt;property id=&quot;20307&quot; value=&quot;314&quot;/&gt;&lt;/object&gt;&lt;object type=&quot;3&quot; unique_id=&quot;10852&quot;&gt;&lt;property id=&quot;20148&quot; value=&quot;5&quot;/&gt;&lt;property id=&quot;20300&quot; value=&quot;Slide 63&quot;/&gt;&lt;property id=&quot;20307&quot; value=&quot;315&quot;/&gt;&lt;/object&gt;&lt;object type=&quot;3&quot; unique_id=&quot;10853&quot;&gt;&lt;property id=&quot;20148&quot; value=&quot;5&quot;/&gt;&lt;property id=&quot;20300&quot; value=&quot;Slide 64&quot;/&gt;&lt;property id=&quot;20307&quot; value=&quot;316&quot;/&gt;&lt;/object&gt;&lt;object type=&quot;3&quot; unique_id=&quot;10855&quot;&gt;&lt;property id=&quot;20148&quot; value=&quot;5&quot;/&gt;&lt;property id=&quot;20300&quot; value=&quot;Slide 65&quot;/&gt;&lt;property id=&quot;20307&quot; value=&quot;318&quot;/&gt;&lt;/object&gt;&lt;object type=&quot;3&quot; unique_id=&quot;10856&quot;&gt;&lt;property id=&quot;20148&quot; value=&quot;5&quot;/&gt;&lt;property id=&quot;20300&quot; value=&quot;Slide 75&quot;/&gt;&lt;property id=&quot;20307&quot; value=&quot;321&quot;/&gt;&lt;/object&gt;&lt;object type=&quot;3&quot; unique_id=&quot;10857&quot;&gt;&lt;property id=&quot;20148&quot; value=&quot;5&quot;/&gt;&lt;property id=&quot;20300&quot; value=&quot;Slide 80&quot;/&gt;&lt;property id=&quot;20307&quot; value=&quot;324&quot;/&gt;&lt;/object&gt;&lt;object type=&quot;3&quot; unique_id=&quot;10859&quot;&gt;&lt;property id=&quot;20148&quot; value=&quot;5&quot;/&gt;&lt;property id=&quot;20300&quot; value=&quot;Slide 78&quot;/&gt;&lt;property id=&quot;20307&quot; value=&quot;323&quot;/&gt;&lt;/object&gt;&lt;object type=&quot;3&quot; unique_id=&quot;11779&quot;&gt;&lt;property id=&quot;20148&quot; value=&quot;5&quot;/&gt;&lt;property id=&quot;20300&quot; value=&quot;Slide 4&quot;/&gt;&lt;property id=&quot;20307&quot; value=&quot;329&quot;/&gt;&lt;/object&gt;&lt;object type=&quot;3&quot; unique_id=&quot;11780&quot;&gt;&lt;property id=&quot;20148&quot; value=&quot;5&quot;/&gt;&lt;property id=&quot;20300&quot; value=&quot;Slide 56&quot;/&gt;&lt;property id=&quot;20307&quot; value=&quot;335&quot;/&gt;&lt;/object&gt;&lt;object type=&quot;3&quot; unique_id=&quot;11781&quot;&gt;&lt;property id=&quot;20148&quot; value=&quot;5&quot;/&gt;&lt;property id=&quot;20300&quot; value=&quot;Slide 57&quot;/&gt;&lt;property id=&quot;20307&quot; value=&quot;336&quot;/&gt;&lt;/object&gt;&lt;object type=&quot;3&quot; unique_id=&quot;11782&quot;&gt;&lt;property id=&quot;20148&quot; value=&quot;5&quot;/&gt;&lt;property id=&quot;20300&quot; value=&quot;Slide 66&quot;/&gt;&lt;property id=&quot;20307&quot; value=&quot;330&quot;/&gt;&lt;/object&gt;&lt;object type=&quot;3&quot; unique_id=&quot;11783&quot;&gt;&lt;property id=&quot;20148&quot; value=&quot;5&quot;/&gt;&lt;property id=&quot;20300&quot; value=&quot;Slide 67&quot;/&gt;&lt;property id=&quot;20307&quot; value=&quot;331&quot;/&gt;&lt;/object&gt;&lt;object type=&quot;3&quot; unique_id=&quot;11784&quot;&gt;&lt;property id=&quot;20148&quot; value=&quot;5&quot;/&gt;&lt;property id=&quot;20300&quot; value=&quot;Slide 68&quot;/&gt;&lt;property id=&quot;20307&quot; value=&quot;332&quot;/&gt;&lt;/object&gt;&lt;object type=&quot;3&quot; unique_id=&quot;11785&quot;&gt;&lt;property id=&quot;20148&quot; value=&quot;5&quot;/&gt;&lt;property id=&quot;20300&quot; value=&quot;Slide 69&quot;/&gt;&lt;property id=&quot;20307&quot; value=&quot;333&quot;/&gt;&lt;/object&gt;&lt;object type=&quot;3&quot; unique_id=&quot;11786&quot;&gt;&lt;property id=&quot;20148&quot; value=&quot;5&quot;/&gt;&lt;property id=&quot;20300&quot; value=&quot;Slide 70&quot;/&gt;&lt;property id=&quot;20307&quot; value=&quot;334&quot;/&gt;&lt;/object&gt;&lt;object type=&quot;3&quot; unique_id=&quot;12091&quot;&gt;&lt;property id=&quot;20148&quot; value=&quot;5&quot;/&gt;&lt;property id=&quot;20300&quot; value=&quot;Slide 71&quot;/&gt;&lt;property id=&quot;20307&quot; value=&quot;337&quot;/&gt;&lt;/object&gt;&lt;object type=&quot;3&quot; unique_id=&quot;12092&quot;&gt;&lt;property id=&quot;20148&quot; value=&quot;5&quot;/&gt;&lt;property id=&quot;20300&quot; value=&quot;Slide 72&quot;/&gt;&lt;property id=&quot;20307&quot; value=&quot;338&quot;/&gt;&lt;/object&gt;&lt;object type=&quot;3&quot; unique_id=&quot;12327&quot;&gt;&lt;property id=&quot;20148&quot; value=&quot;5&quot;/&gt;&lt;property id=&quot;20300&quot; value=&quot;Slide 77&quot;/&gt;&lt;property id=&quot;20307&quot; value=&quot;339&quot;/&gt;&lt;/object&gt;&lt;object type=&quot;3&quot; unique_id=&quot;12565&quot;&gt;&lt;property id=&quot;20148&quot; value=&quot;5&quot;/&gt;&lt;property id=&quot;20300&quot; value=&quot;Slide 79&quot;/&gt;&lt;property id=&quot;20307&quot; value=&quot;340&quot;/&gt;&lt;/object&gt;&lt;object type=&quot;3&quot; unique_id=&quot;12967&quot;&gt;&lt;property id=&quot;20148&quot; value=&quot;5&quot;/&gt;&lt;property id=&quot;20300&quot; value=&quot;Slide 73&quot;/&gt;&lt;property id=&quot;20307&quot; value=&quot;341&quot;/&gt;&lt;/object&gt;&lt;object type=&quot;3&quot; unique_id=&quot;13373&quot;&gt;&lt;property id=&quot;20148&quot; value=&quot;5&quot;/&gt;&lt;property id=&quot;20300&quot; value=&quot;Slide 74&quot;/&gt;&lt;property id=&quot;20307&quot; value=&quot;342&quot;/&gt;&lt;/object&gt;&lt;object type=&quot;3&quot; unique_id=&quot;13374&quot;&gt;&lt;property id=&quot;20148&quot; value=&quot;5&quot;/&gt;&lt;property id=&quot;20300&quot; value=&quot;Slide 76&quot;/&gt;&lt;property id=&quot;20307&quot; value=&quot;343&quot;/&gt;&lt;/object&gt;&lt;object type=&quot;3&quot; unique_id=&quot;13375&quot;&gt;&lt;property id=&quot;20148&quot; value=&quot;5&quot;/&gt;&lt;property id=&quot;20300&quot; value=&quot;Slide 81&quot;/&gt;&lt;property id=&quot;20307&quot; value=&quot;344&quot;/&gt;&lt;/object&gt;&lt;/object&gt;&lt;object type=&quot;8&quot; unique_id=&quot;10932&quot;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#4">
  <a:themeElements>
    <a:clrScheme name="Master #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1" charset="0"/>
            <a:ea typeface="ヒラギノ角ゴ ProN W3" pitchFamily="1" charset="-128"/>
            <a:sym typeface="Gill Sans" pitchFamily="1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oscon_speaker</Template>
  <TotalTime>1139</TotalTime>
  <Words>789</Words>
  <Application>Microsoft Office PowerPoint</Application>
  <PresentationFormat>On-screen Show (4:3)</PresentationFormat>
  <Paragraphs>130</Paragraphs>
  <Slides>81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Title &amp; Subtitle</vt:lpstr>
      <vt:lpstr>Title &amp; Bullets</vt:lpstr>
      <vt:lpstr>Master #3</vt:lpstr>
      <vt:lpstr>Master #4</vt:lpstr>
      <vt:lpstr>Managing Open Source in Your Supply Chain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Open Source in Your Supply Chain</dc:title>
  <dc:creator>Wilson, Andrew</dc:creator>
  <cp:lastModifiedBy>Wilson, Andrew</cp:lastModifiedBy>
  <cp:revision>20</cp:revision>
  <dcterms:created xsi:type="dcterms:W3CDTF">2010-06-22T23:21:01Z</dcterms:created>
  <dcterms:modified xsi:type="dcterms:W3CDTF">2010-07-22T16:21:18Z</dcterms:modified>
</cp:coreProperties>
</file>